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0066FF"/>
    <a:srgbClr val="9C0070"/>
    <a:srgbClr val="BED017"/>
    <a:srgbClr val="3E6DB0"/>
    <a:srgbClr val="149890"/>
    <a:srgbClr val="15A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8" autoAdjust="0"/>
    <p:restoredTop sz="94660"/>
  </p:normalViewPr>
  <p:slideViewPr>
    <p:cSldViewPr snapToGrid="0" snapToObjects="1" showGuides="1">
      <p:cViewPr varScale="1">
        <p:scale>
          <a:sx n="56" d="100"/>
          <a:sy n="56" d="100"/>
        </p:scale>
        <p:origin x="1171" y="53"/>
      </p:cViewPr>
      <p:guideLst>
        <p:guide orient="horz" pos="1593"/>
        <p:guide pos="3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1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21100"/>
            <a:ext cx="6426200" cy="248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4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6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1100"/>
            <a:ext cx="6426200" cy="248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3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4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0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8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1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60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Galaxy BT" charset="2"/>
          <a:ea typeface="+mj-ea"/>
          <a:cs typeface="Galaxy BT" charset="2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inion Pro"/>
          <a:ea typeface="+mn-ea"/>
          <a:cs typeface="Mini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inion Pro"/>
          <a:ea typeface="+mn-ea"/>
          <a:cs typeface="Mini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inion Pro"/>
          <a:ea typeface="+mn-ea"/>
          <a:cs typeface="Mini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inion Pro"/>
          <a:ea typeface="+mn-ea"/>
          <a:cs typeface="Mini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inion Pro"/>
          <a:ea typeface="+mn-ea"/>
          <a:cs typeface="Mini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8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5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5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4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4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81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4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9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9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5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00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0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14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2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29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63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4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2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1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5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9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Galaxy BT</vt:lpstr>
      <vt:lpstr>Minion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Dawn Festival 2018</dc:title>
  <dc:subject/>
  <dc:creator>Nigel Jones</dc:creator>
  <cp:keywords/>
  <dc:description/>
  <cp:lastModifiedBy>Supoj Thitiprasert</cp:lastModifiedBy>
  <cp:revision>229</cp:revision>
  <dcterms:created xsi:type="dcterms:W3CDTF">2017-03-07T15:34:49Z</dcterms:created>
  <dcterms:modified xsi:type="dcterms:W3CDTF">2018-02-07T03:28:58Z</dcterms:modified>
  <cp:category/>
</cp:coreProperties>
</file>