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8" r:id="rId5"/>
    <p:sldId id="261" r:id="rId6"/>
    <p:sldId id="258" r:id="rId7"/>
    <p:sldId id="263" r:id="rId8"/>
    <p:sldId id="287" r:id="rId9"/>
    <p:sldId id="282" r:id="rId10"/>
    <p:sldId id="283" r:id="rId11"/>
    <p:sldId id="289" r:id="rId12"/>
    <p:sldId id="284" r:id="rId13"/>
    <p:sldId id="285" r:id="rId14"/>
    <p:sldId id="288" r:id="rId15"/>
    <p:sldId id="268" r:id="rId16"/>
    <p:sldId id="281" r:id="rId17"/>
    <p:sldId id="270" r:id="rId18"/>
    <p:sldId id="272" r:id="rId19"/>
    <p:sldId id="286" r:id="rId20"/>
    <p:sldId id="27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4">
          <p15:clr>
            <a:srgbClr val="A4A3A4"/>
          </p15:clr>
        </p15:guide>
        <p15:guide id="2" pos="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890"/>
    <a:srgbClr val="15A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 snapToGrid="0" snapToObjects="1" showGuides="1">
      <p:cViewPr>
        <p:scale>
          <a:sx n="102" d="100"/>
          <a:sy n="102" d="100"/>
        </p:scale>
        <p:origin x="163" y="58"/>
      </p:cViewPr>
      <p:guideLst>
        <p:guide orient="horz" pos="1674"/>
        <p:guide pos="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51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51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51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3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51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0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51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8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8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6FB95B-9A2A-1A4D-8FA1-AF96155FDFDA}" type="datetimeFigureOut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355689-A0C5-EC45-9B49-0C968D7253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1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" y="1"/>
            <a:ext cx="914280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4961" y="6252300"/>
            <a:ext cx="2575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b="1" i="0" u="none" strike="noStrike" baseline="0" dirty="0" smtClean="0">
                <a:latin typeface="Tahoma"/>
                <a:cs typeface="Tahoma"/>
              </a:rPr>
              <a:t>กุมภาพันธ์ </a:t>
            </a:r>
            <a:r>
              <a:rPr lang="hr-HR" sz="1200" b="1" i="0" u="none" strike="noStrike" baseline="0" dirty="0" smtClean="0">
                <a:latin typeface="Tahoma"/>
                <a:cs typeface="Tahoma"/>
              </a:rPr>
              <a:t>/ </a:t>
            </a:r>
            <a:r>
              <a:rPr lang="th-TH" sz="1200" b="1" i="0" u="none" strike="noStrike" baseline="0" dirty="0" smtClean="0">
                <a:latin typeface="Tahoma"/>
                <a:cs typeface="Tahoma"/>
              </a:rPr>
              <a:t>มีนาคม </a:t>
            </a:r>
            <a:r>
              <a:rPr lang="hr-HR" sz="1200" b="1" i="0" u="none" strike="noStrike" baseline="0" dirty="0" smtClean="0">
                <a:latin typeface="Tahoma"/>
                <a:cs typeface="Tahoma"/>
              </a:rPr>
              <a:t>2560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7965" y="3925225"/>
            <a:ext cx="395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  <a:latin typeface="Tahoma"/>
                <a:cs typeface="Tahoma"/>
              </a:rPr>
              <a:t>โอกาสในการสนับสนุน</a:t>
            </a:r>
          </a:p>
          <a:p>
            <a:r>
              <a:rPr lang="th-TH" sz="2000" dirty="0" smtClean="0">
                <a:solidFill>
                  <a:srgbClr val="FF0000"/>
                </a:solidFill>
                <a:latin typeface="Tahoma"/>
                <a:cs typeface="Tahoma"/>
              </a:rPr>
              <a:t>และการร่วมเป็นพันธมิตรทางธุรกิจ</a:t>
            </a:r>
            <a:endParaRPr lang="th-TH" sz="20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13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49" y="180511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นักบิด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9600" y="2311400"/>
            <a:ext cx="5829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/>
                <a:cs typeface="Tahoma"/>
              </a:rPr>
              <a:t>the</a:t>
            </a:r>
            <a:endParaRPr lang="th-TH" sz="1200" b="0" i="0" u="none" strike="noStrike" baseline="0" dirty="0" smtClean="0">
              <a:solidFill>
                <a:srgbClr val="01A4B0"/>
              </a:solidFill>
              <a:latin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75" y="2316976"/>
            <a:ext cx="88995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ROCK ’N’ RIDES FMX THAILAND 2017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จะมีนักขี่มอเตอร์ครอสฟรีสไตล์ที่เก่งที่สุดในโลก ได้แก่</a:t>
            </a: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นักบิด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และ</a:t>
            </a: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/>
            </a:r>
            <a:b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มอเตอร์ไซค์ 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ประวัติ 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										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900" y="3081258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Vanni Oddera 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เป็นชายหนุ่มผู้เคร่งศีลธรรมซึ่งมีความสนใจและมีความสามารถหลายด้าน ทางด้านกีฬามอเตอร์ไซค์ 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Vanni 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เป็นที่รู้จักกันดีในฐานะนักแข่งฟรีสไตล์โมโตครอส รวมทั้งโครงการมอเตอร์ไซค์ต่างๆ สำหรับเด็กพิการผ่านทางโครงการ 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Mototerapia</a:t>
            </a:r>
          </a:p>
          <a:p>
            <a:pPr lvl="0"/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Vanni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เป็นนักออกแบบมอเตอร์ไซค์ชาวอิตาเลียนที่หาตัวจับยาก เขาจบปริญญาทางด้านการออกแบบกราฟิกและมีการปฏิรูปมอเตอร์ไซค์ของเขาเป็นประจำทุกปีเพื่อสื่อความหมายพิเศษเฉพาะแต่ละปี ในปี </a:t>
            </a: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2559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มอเตอร์ไซค์ </a:t>
            </a: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KTM FMX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ของ </a:t>
            </a: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Vanni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ออกแบบมาเพื่ออุทิศให้แก่ธรรมชาติและสิงสาราสัตว์ โดยใช้จิตวิทยาในการออกแบบสีให้ผู้ชมได้เห็นการเปลี่ยนแปลงของสีในระหว่างการตีลังกาหลัง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7899" y="3063875"/>
            <a:ext cx="2556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AICS, Accossato, Alpina Raggi,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Alpinestars, Ariete, Beta Tools, Black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Bird, Dedo Racing, Herero 4°—4, KTM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Italia, Lightech, Marchald Filters,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Motorex, Nikon, Pirelli, Scalvini,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Scorpion Bay, SIXS, SM Sospensioni,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Sony Action Cam, Termignoni,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UFO Plast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650" y="3063875"/>
            <a:ext cx="946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Vanni Oddera</a:t>
            </a:r>
          </a:p>
          <a:p>
            <a:pPr lvl="0"/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อิตาลี</a:t>
            </a:r>
          </a:p>
          <a:p>
            <a:pPr lvl="0"/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>KTM</a:t>
            </a:r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4697731"/>
            <a:ext cx="124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Massimo Bianconcini</a:t>
            </a:r>
          </a:p>
          <a:p>
            <a:pPr lvl="0"/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อิตาลี</a:t>
            </a:r>
          </a:p>
          <a:p>
            <a:pPr lvl="0"/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r-TR" sz="1000" dirty="0" smtClean="0">
                <a:solidFill>
                  <a:srgbClr val="FFFFFF"/>
                </a:solidFill>
                <a:latin typeface="Tahoma"/>
                <a:cs typeface="Tahoma"/>
              </a:rPr>
              <a:t>KTM 250SX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1900" y="4622662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000" dirty="0">
                <a:solidFill>
                  <a:schemeClr val="bg1"/>
                </a:solidFill>
                <a:latin typeface="Tahoma"/>
                <a:cs typeface="Tahoma"/>
              </a:rPr>
              <a:t>Massimo </a:t>
            </a:r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เริ่มต้นการแข่งมอเตอร์ครอสในปี </a:t>
            </a:r>
            <a:r>
              <a:rPr lang="tr-TR" sz="1000" dirty="0">
                <a:solidFill>
                  <a:schemeClr val="bg1"/>
                </a:solidFill>
                <a:latin typeface="Tahoma"/>
                <a:cs typeface="Tahoma"/>
              </a:rPr>
              <a:t>2530 </a:t>
            </a:r>
            <a:r>
              <a:rPr lang="th-TH" sz="1000" dirty="0">
                <a:solidFill>
                  <a:schemeClr val="bg1"/>
                </a:solidFill>
                <a:latin typeface="Tahoma"/>
                <a:cs typeface="Tahoma"/>
              </a:rPr>
              <a:t>โดยมีผลการแข่งขันดังนี้</a:t>
            </a:r>
            <a:r>
              <a:rPr lang="tr-TR" sz="1000" dirty="0">
                <a:solidFill>
                  <a:schemeClr val="bg1"/>
                </a:solidFill>
                <a:latin typeface="Tahoma"/>
                <a:cs typeface="Tahoma"/>
              </a:rPr>
              <a:t>: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whip contest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Kings of freestyle  Lipzia (DE);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speed and style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Berlin (DE);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whip contest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Berlin  (DE);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Stick the Trick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Bressanone;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speed and style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Sanlurfia Turkia;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2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highest air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Ostrava;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2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highest air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Vienna;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highest air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Fortaleza Brazil;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อันดับ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5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ในการแข่ง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World Cup 2010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57900" y="4711345"/>
            <a:ext cx="30861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Daboot, KTM, DC, AXO, Speedrace</a:t>
            </a:r>
            <a:endParaRPr lang="en-US" sz="10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Drink, X-Lite, TCX, Marzocchi,</a:t>
            </a:r>
          </a:p>
          <a:p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Oakley, Goldentire, Race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Tech, Luter,</a:t>
            </a:r>
          </a:p>
          <a:p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GB Ink, Mob</a:t>
            </a: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Sidacate, Logic, Black</a:t>
            </a:r>
          </a:p>
          <a:p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Bird, Scarrov</a:t>
            </a:r>
            <a:endParaRPr lang="th-TH" sz="10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4150" y="3024862"/>
            <a:ext cx="82105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1900" y="2671386"/>
            <a:ext cx="0" cy="29017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150" y="4637624"/>
            <a:ext cx="82105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70600" y="2671386"/>
            <a:ext cx="0" cy="29017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482" y="180511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นักบิด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9600" y="2311400"/>
            <a:ext cx="5829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/>
                <a:cs typeface="Tahoma"/>
              </a:rPr>
              <a:t>the</a:t>
            </a:r>
            <a:endParaRPr lang="th-TH" sz="1200" b="0" i="0" u="none" strike="noStrike" baseline="0" dirty="0" smtClean="0">
              <a:solidFill>
                <a:srgbClr val="01A4B0"/>
              </a:solidFill>
              <a:latin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75" y="2316976"/>
            <a:ext cx="88995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ROCK ’N’ RIDES FMX THAILAND 2017 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จะมีนักขี่มอเตอร์ครอสฟรีสไตล์ที่เก่งที่สุดในโลก ได้แก่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นักบิด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และ</a:t>
            </a:r>
            <a: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  <a:t/>
            </a:r>
            <a:br>
              <a:rPr lang="en-US" sz="1000" dirty="0" smtClean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มอเตอร์ไซค์ 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ประวัติ </a:t>
            </a:r>
            <a:r>
              <a:rPr lang="en-US" sz="1000" dirty="0">
                <a:solidFill>
                  <a:srgbClr val="FFFFFF"/>
                </a:solidFill>
                <a:latin typeface="Tahoma"/>
                <a:cs typeface="Tahoma"/>
              </a:rPr>
              <a:t>										</a:t>
            </a:r>
            <a:r>
              <a:rPr lang="th-TH" sz="10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350" y="3081258"/>
            <a:ext cx="952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Luca Zironi</a:t>
            </a:r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อิตาลี</a:t>
            </a:r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KTM 250 2T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8834" y="3038923"/>
            <a:ext cx="4559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Luca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เริ่มเข้าสู่วงการมอเตอร์ครอสในปี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2544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โดยเข้าร่วมในการแข่งขัน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Regional Motocross </a:t>
            </a:r>
          </a:p>
          <a:p>
            <a:pPr lvl="0"/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Championship 125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รุ่นอายุต่ำกว่า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ปีโดยจบฤดูกาลด้วยอันดับที่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5</a:t>
            </a:r>
          </a:p>
          <a:p>
            <a:pPr lvl="0"/>
            <a:endParaRPr lang="th-TH" sz="100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Luca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เป็นนักแข่ง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FMX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ชั้นนำของโลก และเข้าร่วมในรายการชั้นนำหลายรายการทั้งในประเทศและต่างประเทศ เช่น</a:t>
            </a:r>
            <a:r>
              <a:rPr lang="tr-TR" sz="10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Red Bull, The Milan EICMA show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และ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the Supercross of Genova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0600" y="3030456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DC Shoes, Nils</a:t>
            </a:r>
            <a:r>
              <a:rPr sz="1000" dirty="0" smtClean="0"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oil, Dunlop, Alpina,</a:t>
            </a: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Tenneco</a:t>
            </a:r>
            <a:r>
              <a:rPr sz="1000" dirty="0" smtClean="0"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Marzocchi, Acerbis, Google,</a:t>
            </a: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Black Bird, Lazer, Leovince, SIX2,</a:t>
            </a: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Gaerne, Pedro</a:t>
            </a:r>
            <a:r>
              <a:rPr sz="1000" dirty="0" smtClean="0"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suspension, Daboot</a:t>
            </a:r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Ivan</a:t>
            </a:r>
            <a:r>
              <a:rPr sz="1000" dirty="0" smtClean="0">
                <a:latin typeface="Tahoma"/>
                <a:cs typeface="Tahoma"/>
              </a:rPr>
              <a:t> </a:t>
            </a:r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Zucconi</a:t>
            </a:r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348" y="4294647"/>
            <a:ext cx="9842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Ivan</a:t>
            </a:r>
            <a:r>
              <a:rPr sz="1000" dirty="0" smtClean="0">
                <a:latin typeface="Tahoma"/>
                <a:cs typeface="Tahoma"/>
              </a:rPr>
              <a:t> </a:t>
            </a:r>
            <a:r>
              <a:rPr lang="tr-TR" sz="1000" dirty="0" smtClean="0">
                <a:solidFill>
                  <a:srgbClr val="FFFFFF"/>
                </a:solidFill>
                <a:latin typeface="Tahoma"/>
                <a:cs typeface="Tahoma"/>
              </a:rPr>
              <a:t>Zucconi</a:t>
            </a:r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000" dirty="0" smtClean="0">
                <a:solidFill>
                  <a:srgbClr val="FFFFFF"/>
                </a:solidFill>
                <a:latin typeface="Tahoma"/>
                <a:cs typeface="Tahoma"/>
              </a:rPr>
              <a:t>อิตาลี</a:t>
            </a:r>
            <a:endParaRPr lang="th-TH" sz="10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KTM 250 2T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31900" y="4207871"/>
            <a:ext cx="464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ในปี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2556 Ivan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ได้รับเชิญไปยัง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02 Arena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ในลอนดอนเพื่อร่วมในรายการ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Nitro Circus Travis Pastrana</a:t>
            </a:r>
            <a:r>
              <a:rPr lang="tr-TR" sz="10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ด้วยการเป็นนักแข่งฟรีสไตล์ที่เก่งที่สุดของโลก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Ivan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ได้ร่วมกับนักบิด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18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คนแสดงการตีลังกาหลังร่วมกันเพื่อทำลายสถิติโลกในกินเนสส์</a:t>
            </a:r>
          </a:p>
          <a:p>
            <a:pPr lvl="0"/>
            <a:endParaRPr lang="th-TH" sz="10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Ivan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มีทั้งสไตล์และเทคนิค ดังนั้น การได้ชมการแสดงของเขาจึงเป็นสิ่งที่สร้างความตื่นตาตื่นใจให้แก่ผู้ชมเป็นอย่างยิ่ง</a:t>
            </a:r>
            <a:r>
              <a:rPr lang="tr-TR" sz="10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นอกจากจะเป็นส่วนหนึ่งของทีม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DC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แล้ว เขายังเป็นสมาชิกของทีมฟรีสไตล์ </a:t>
            </a:r>
            <a:r>
              <a:rPr sz="1000" dirty="0" smtClean="0">
                <a:solidFill>
                  <a:schemeClr val="bg1"/>
                </a:solidFill>
                <a:latin typeface="Tahoma"/>
                <a:cs typeface="Tahoma"/>
              </a:rPr>
              <a:t>Daboot </a:t>
            </a:r>
            <a:r>
              <a:rPr lang="th-TH" sz="1000" dirty="0" smtClean="0">
                <a:solidFill>
                  <a:schemeClr val="bg1"/>
                </a:solidFill>
                <a:latin typeface="Tahoma"/>
                <a:cs typeface="Tahoma"/>
              </a:rPr>
              <a:t>อีกด้วย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0600" y="4209977"/>
            <a:ext cx="228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UFO Plast, Goldentyre, LB Design,</a:t>
            </a: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Alpinestar, DC, Beans, Pegas,</a:t>
            </a:r>
          </a:p>
          <a:p>
            <a:pPr lvl="0"/>
            <a:r>
              <a:rPr lang="tr-TR" sz="1000" dirty="0">
                <a:solidFill>
                  <a:srgbClr val="FFFFFF"/>
                </a:solidFill>
                <a:latin typeface="Tahoma"/>
                <a:cs typeface="Tahoma"/>
              </a:rPr>
              <a:t>Marzocchi</a:t>
            </a:r>
            <a:endParaRPr lang="th-TH" sz="10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4150" y="3024862"/>
            <a:ext cx="82105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1900" y="2671386"/>
            <a:ext cx="0" cy="29017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150" y="4205824"/>
            <a:ext cx="82105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70600" y="2671386"/>
            <a:ext cx="0" cy="29017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3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5" y="223196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โซนต่างๆ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74" y="2964455"/>
            <a:ext cx="74630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การแสดงโชว์ระดับโลกนี้ประกอบไปด้วย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4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โซนได้แก่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: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โซนเวทีกลาง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ซึ่งมีรายการแสดงสตั๊นท์โชว์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FMX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โดยมีนักบิดสุดยอดของโลก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4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คน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;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นักบิด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FMX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ไทย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4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คน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;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การประกวดมิส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FMX;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และจุดไฮไลท์อยู่ที่คอนเสิร์ตกลางแจ้งนำโดยนักแสดงชั้นนำของไทย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โซนฟันแฟร์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ประกอบไปด้วยเครื่องเล่นสวนสนุกกิจกรรมกีฬาที่สนุกสนานสำหรับทั้งครอบครัว ได้แก่ เครื่องเล่นเกม ขับขี่รถ ปีนหน้าผา ขี่โรดีโอ และอื่นๆ อีกมากมาย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โซนแสดงนิทรรศการนวัตกรรมทางด้านยานยนต์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นำเสนอนิทรรศการเกี่ยวกับมอเตอร์ไซค์ ทั้งในอดีตจวบจนถึงปัจจุบัน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โซนงานแสดงสินค้า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มีบูธของผู้สนับสนุนงาน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ร้านค้ามากกว่า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50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ร้าน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พื้นที่เช่าตั้งแต่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9-18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ตารางเมตร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)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อาหารและเครื่องดื่ม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64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00" y="2230619"/>
            <a:ext cx="735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การจำหน่ายบัตรเข้าชม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00" y="2913440"/>
            <a:ext cx="5486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rgbClr val="FFFFFF"/>
                </a:solidFill>
                <a:latin typeface="Tahoma"/>
                <a:cs typeface="Tahoma"/>
              </a:rPr>
              <a:t>บัตรเข้าชมงานจะมีจำหน่ายผ่านทาง </a:t>
            </a:r>
            <a:r>
              <a:rPr lang="en-US" sz="1400" dirty="0" smtClean="0">
                <a:solidFill>
                  <a:srgbClr val="FFFFFF"/>
                </a:solidFill>
                <a:latin typeface="Tahoma"/>
                <a:cs typeface="Tahoma"/>
              </a:rPr>
              <a:t>Event Pop</a:t>
            </a:r>
            <a:endParaRPr lang="th-TH" sz="1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บัตรเข้าชมงานระดับวีไอพีมีราคา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2,500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บาท ซึ่งรวมงาน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meet &amp; greet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และถ่ายรูปร่วมกับนักแข่งพร้อมลายเซ็น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ที่นั่งแถวหน้า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ไพรเวทบาร์พร้อมเครื่องดื่มต้อนรับ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เข้าออกสถานที่ได้ก่อนใคร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และลอตเตอรี่ชิงโชค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ใบ</a:t>
            </a:r>
            <a:endParaRPr lang="th-TH" sz="1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บัตรทั่วไปราคา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1,000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บาท ซึ่งเป็นราคารวมลอตเตอรี่ชิงโชค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ใบ</a:t>
            </a:r>
            <a:endParaRPr lang="th-TH" sz="1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180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00" y="2230619"/>
            <a:ext cx="7353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ช่องทางในการประชาสัมพันธ์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00" y="31041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รายการนี้จะมีการประชาสัมพันธ์ผ่านทาง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: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Boxza Racing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Facebook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Google!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PPTV HD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Radio Thailand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ช่องสยามสปอร์ต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SMMTV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Thailand Superbike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True Sport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YouTube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708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2" y="2733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รายละเอียดการสนับสนุน </a:t>
            </a:r>
            <a:r>
              <a:rPr dirty="0" smtClean="0">
                <a:latin typeface="Tahoma"/>
                <a:cs typeface="Tahoma"/>
              </a:rPr>
              <a:t>– </a:t>
            </a:r>
            <a:r>
              <a:rPr lang="th-TH" dirty="0" smtClean="0">
                <a:latin typeface="Tahoma"/>
                <a:cs typeface="Tahoma"/>
              </a:rPr>
              <a:t>ทุกรายการ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99" y="40030"/>
            <a:ext cx="6793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รายละเอียดการสนับสนุน </a:t>
            </a:r>
            <a:r>
              <a:rPr dirty="0" smtClean="0">
                <a:latin typeface="Tahoma"/>
                <a:cs typeface="Tahoma"/>
              </a:rPr>
              <a:t>– </a:t>
            </a:r>
            <a:r>
              <a:rPr lang="th-TH" dirty="0" smtClean="0">
                <a:latin typeface="Tahoma"/>
                <a:cs typeface="Tahoma"/>
              </a:rPr>
              <a:t>เฉพาะรายการ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275" y="2019752"/>
            <a:ext cx="47402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ahoma"/>
                <a:cs typeface="Tahoma"/>
              </a:rPr>
              <a:t>ร่วมเป็นส่วนหนึ่งในโซนงานแสดงสินค้าของ </a:t>
            </a:r>
            <a:r>
              <a:rPr lang="en-US" sz="2800" dirty="0">
                <a:latin typeface="Tahoma"/>
                <a:cs typeface="Tahoma"/>
              </a:rPr>
              <a:t>ROCK ‘N’ RIDES FMX THAILAND 2017 </a:t>
            </a:r>
            <a:r>
              <a:rPr lang="th-TH" sz="2800" dirty="0">
                <a:latin typeface="Tahoma"/>
                <a:cs typeface="Tahoma"/>
              </a:rPr>
              <a:t>เป็นโอกาสอันวิเศษสุดในการประชาสัมพันธ์ผลิตภัณฑ์และบริการไปยังกลุ่มผู้เข้าร่วมงานที่คาดว่าจะมีจำนวนมากกว่า </a:t>
            </a:r>
            <a:r>
              <a:rPr lang="en-US" sz="2800" dirty="0">
                <a:latin typeface="Tahoma"/>
                <a:cs typeface="Tahoma"/>
              </a:rPr>
              <a:t>20,000 </a:t>
            </a:r>
            <a:r>
              <a:rPr lang="th-TH" sz="2800" dirty="0">
                <a:latin typeface="Tahoma"/>
                <a:cs typeface="Tahoma"/>
              </a:rPr>
              <a:t>คนต่อวัน</a:t>
            </a:r>
            <a:endParaRPr lang="th-TH" sz="2800" dirty="0">
              <a:latin typeface="Tahoma"/>
              <a:ea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39" y="225736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ทางเลือกสำหรับผู้แสดงสินค้า</a:t>
            </a:r>
            <a:endParaRPr lang="th-TH"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472" y="2832670"/>
            <a:ext cx="5573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ร่วมเป็นส่วนหนึ่งในโซนงานแสดงสินค้าของ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ROCK ‘N’ RIDES FMX THAILAND 2017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เป็นโอกาสอันวิเศษสุดในการประชาสัมพันธ์ผลิตภัณฑ์และบริการไปยังกลุ่มผู้เข้าร่วมงานที่คาดว่าจะมีจำนวนมากกว่า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20,000 </a:t>
            </a:r>
            <a:r>
              <a:rPr lang="th-TH" sz="1400" dirty="0">
                <a:solidFill>
                  <a:srgbClr val="FFFFFF"/>
                </a:solidFill>
                <a:latin typeface="Tahoma"/>
                <a:cs typeface="Tahoma"/>
              </a:rPr>
              <a:t>คนต่อวัน</a:t>
            </a:r>
            <a:endParaRPr lang="th-TH" sz="1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76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74" y="2847727"/>
            <a:ext cx="6163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การประชาสัมพันธ์แบรนด์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ROCK ‘N’ RIDES FMX THAILAND 2017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ป็นรายการที่มีชื่อเสียงซึ่งเปิดโอกาสที่กว้างขวางในการประชาสัมพันธ์แบรนด์ให้แก่ผู้สนับสนุนรายการ ทั้งก่อนการจัดงาน ในระหว่างการจัดงาน และหลังการจัดงาน ได้แก่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:</a:t>
            </a:r>
          </a:p>
          <a:p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การประชาสัมพันธ์แบรนด์ผ่านกิจกรรมในโซนทั้งสี่โซน </a:t>
            </a:r>
            <a:endParaRPr lang="th-TH" sz="14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โซนเวทีกลาง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โซนฟันแฟร์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โซนนวัตกรรมทางด้านยานยนต์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lvl="0"/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งานแสดงสินค้า</a:t>
            </a:r>
          </a:p>
          <a:p>
            <a:pPr lvl="0"/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ดูรายละเอียดได้จากรายการสิทธิประโยชน์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" y="225736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กิจกรรมทางการตลาด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94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74" y="2873127"/>
            <a:ext cx="75352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สื่อและการประชาสัมพันธ์</a:t>
            </a:r>
          </a:p>
          <a:p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i="1" dirty="0">
                <a:solidFill>
                  <a:schemeClr val="bg1"/>
                </a:solidFill>
                <a:latin typeface="Tahoma"/>
                <a:cs typeface="Tahoma"/>
              </a:rPr>
              <a:t>สื่อพันธมิตร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ROCK ‘N’ RIDES FMX THAILAND 2017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กำลังเปิดรับพันธมิตรทางด้านสื่อไม่เกิน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10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ราย 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ผู้สนับสนุนและพันธมิตรจะได้รับสิทธิประโยชน์จากบทบรรณาธิการและโฆษณาผ่านสื่อต่างๆ เหล่านี้</a:t>
            </a:r>
          </a:p>
          <a:p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i="1" dirty="0">
                <a:solidFill>
                  <a:schemeClr val="bg1"/>
                </a:solidFill>
                <a:latin typeface="Tahoma"/>
                <a:cs typeface="Tahoma"/>
              </a:rPr>
              <a:t>การสนับสนุนด้านประชาสัมพันธ์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ผู้สนับสนุนสามารถดึงดูดความสนใจของสื่อมวลชนผ่านทางกิจกรรมการประชาสัมพันธ์ โดยจะมีการเสนอข่าวในหนังสือพิมพ์ท้องถิ่นและในระดับประเทศไทย รวมทั้งหนังสือพิมพ์ โทรทัศน์ วิทยุ และนิตยสารต่างๆ ในระดับภูมิภาคเอเชียและระดับนานาชาติ นอกจากนั้น ยังมีการแจกจ่ายข่าวประชาสัมพันธ์ผ่านทางเว็บไซต์ที่เกี่ยวกับการมอเตอร์ไซค์หลายเว็บไซต์ทั้งในระดับภูมิภาคและระดับโลก </a:t>
            </a:r>
            <a:endParaRPr lang="th-TH" sz="140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ผู้สนับสนุนและพันธมิตรทุกรายจะได้รับสิทธิในการทำงานร่วมกับ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ROCK ‘N’ RIDES FMX THAILAND 2017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เพื่อทำกิจกรรมโฆษณาและประชาสัมพันธ์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" y="225736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กิจกรรมทางการตลาด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793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5" y="217269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ข้อมูลเบื้องต้น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74" y="2792214"/>
            <a:ext cx="6969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ROCK ‘N’ RIDES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การแสดงสตั๊นท์โชว์มอเตอร์ไซค์ชั้นนำของโลกอันน่าตื่นตาตื่นใจกำลังจะมาแสดงที่เมืองไทยในเดือนกุมภาพันธ์ 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2560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โดยมีการโชว์ทั้งหมด 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3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รายการ การแสดงหลักจัดในกรุงเทพฯ และมีการแสดงเสริมซึ่งคาดว่าจะจัดขึ้นที่เชียงใหม่และภูเก็ต 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tabLst>
                <a:tab pos="1792288" algn="l"/>
              </a:tabLst>
            </a:pP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เสาร์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25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กุมภาพันธ์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	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ROCK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‘N’ RIDES FMX THAILAND 2017 -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กรุงเทพฯ</a:t>
            </a:r>
          </a:p>
          <a:p>
            <a:pPr>
              <a:tabLst>
                <a:tab pos="1792288" algn="l"/>
              </a:tabLst>
            </a:pP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เสาร์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มีนาคม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	ROCK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‘N’ RIDES FMX THAILAND 2017 -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เชียงใหม่</a:t>
            </a:r>
          </a:p>
          <a:p>
            <a:pPr>
              <a:tabLst>
                <a:tab pos="1792288" algn="l"/>
              </a:tabLst>
            </a:pP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เสาร์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11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มีนาคม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	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ROCK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‘N’ RIDES FMX THAILAND 2017 -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ภูเก็ต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endParaRPr lang="th-TH" sz="1400" dirty="0">
              <a:solidFill>
                <a:schemeClr val="bg1"/>
              </a:solidFill>
              <a:latin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4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5" y="225736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กิจกรรมทางการตลาด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75" y="2827251"/>
            <a:ext cx="7523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การตลาดเชิงประสบการณ์</a:t>
            </a:r>
            <a:endParaRPr lang="th-TH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ด้วยจำนวนผู้เข้าชมที่เข้าชมงานทั้งสามรายการซึ่งคาดว่าจะมีมากกว่า 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 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‘N’ RIDES FMX THAILAND 2017 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จึงเป็นโอกาสอันดีให้แก่แบรนด์ต่างๆ ในการแจกตัวอย่างและโปรโมทผลิตภัณฑ์และบริการของตนได้</a:t>
            </a:r>
          </a:p>
          <a:p>
            <a:endParaRPr lang="th-TH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การรับรอง</a:t>
            </a:r>
            <a:endParaRPr lang="th-TH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‘N’ RIDES FMX THAILAND 2017 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โอกาสอันดีเยี่ยมในการมอบความบันเทิงแก่ลูกค้าและผู้บริหารในงานทั้งสามรายการซึ่งจัดขึ้นในประเทศ</a:t>
            </a:r>
            <a:r>
              <a:rPr lang="th-TH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</a:t>
            </a:r>
            <a:r>
              <a:rPr lang="en-US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เป็นโอกาสอันดีเยี่ยมในการประชาสัมพันธ์ธุรกิจของ</a:t>
            </a:r>
            <a:r>
              <a:rPr lang="th-TH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ท่าน</a:t>
            </a:r>
            <a:r>
              <a:rPr lang="en-US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ผู้สนับสนุน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จะมีโอกาสในการมอบความบันเทิงให้แก่แขกรับเชิญผ่านทางแพ็คเกจที่ออกแบบมาโดยเฉพาะ </a:t>
            </a:r>
            <a:endParaRPr lang="th-TH" sz="14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การประชาสัมพันธ์แบรนด์ผ่านของที่ระลึก</a:t>
            </a:r>
            <a:endParaRPr lang="th-TH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ผู้สนับสนุนและพันธมิตรของรายการ 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‘N’ RIDES FMX THAILAND 2017 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จะมีโอกาสในการร่วมกันจัดทำสินค้าที่ระลึกที่จะใช้เป็นสื่อประชาสัมพันธ์แบรนด์ของตน โดยสามารถนำผลิตภัณฑ์ดังกล่าวไปใช้เป็นวัสดุส่งเสริมการตลาดด้วยการแจกจ่ายผ่านทางสื่อและการทำตลาดด้วยการนำเสนอ ตัวอย่างเช่น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กระเป๋าใส่ของประจำรายการ </a:t>
            </a:r>
            <a:r>
              <a:rPr lang="en-US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‘N’ RIDES FMX THAILAND 2017 </a:t>
            </a:r>
            <a:endParaRPr lang="th-TH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4784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ข้อมูลการติดต่อ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231" y="2808743"/>
            <a:ext cx="32015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บริษัท พอล พูล </a:t>
            </a:r>
            <a:r>
              <a:rPr lang="en-US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เซ้าท อีส เอเชีย</a:t>
            </a:r>
            <a:r>
              <a:rPr lang="en-US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) </a:t>
            </a:r>
            <a:r>
              <a:rPr lang="th-TH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จำกัด</a:t>
            </a:r>
          </a:p>
          <a:p>
            <a:r>
              <a:rPr lang="en-US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198 </a:t>
            </a:r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ถนนตะนาว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แขวงบวรนิเวศ</a:t>
            </a:r>
            <a:endParaRPr lang="th-TH" sz="11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เขตพระนคร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กรุงเทพฯ </a:t>
            </a:r>
            <a:r>
              <a:rPr lang="fi-FI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10200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ประเทศไทย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is-IS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/</a:t>
            </a:r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โทรสาร</a:t>
            </a:r>
            <a:r>
              <a:rPr lang="is-IS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+66 2622 0605 - 7</a:t>
            </a:r>
          </a:p>
          <a:p>
            <a:r>
              <a:rPr lang="en-US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www.paulpoole.co.th/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rocknrides</a:t>
            </a:r>
            <a:endParaRPr lang="th-TH" sz="11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1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b="1" dirty="0" smtClean="0">
                <a:solidFill>
                  <a:schemeClr val="bg1"/>
                </a:solidFill>
                <a:latin typeface="Tahoma"/>
                <a:cs typeface="Tahoma"/>
              </a:rPr>
              <a:t>พอล พูล </a:t>
            </a:r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b="1" dirty="0" smtClean="0">
                <a:solidFill>
                  <a:schemeClr val="bg1"/>
                </a:solidFill>
                <a:latin typeface="Tahoma"/>
                <a:cs typeface="Tahoma"/>
              </a:rPr>
              <a:t>กรรมการผู้จัดการ </a:t>
            </a:r>
            <a: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  <a:t/>
            </a:r>
            <a:b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100" b="1" dirty="0" smtClean="0">
                <a:solidFill>
                  <a:schemeClr val="bg1"/>
                </a:solidFill>
                <a:latin typeface="Tahoma"/>
                <a:cs typeface="Tahoma"/>
              </a:rPr>
              <a:t>สำหรับการติดต่อเป็นภาษาอังกฤษ</a:t>
            </a:r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en-US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paul@paulpoole.co.th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pt-BR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+66 8 6563 3196</a:t>
            </a:r>
          </a:p>
          <a:p>
            <a:endParaRPr lang="th-TH" sz="11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อุดมพร พันธุ์จินดาวรรณ </a:t>
            </a:r>
            <a:r>
              <a:rPr lang="pt-BR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ผู้ช่วยส่วนตัว</a:t>
            </a:r>
          </a:p>
          <a:p>
            <a:r>
              <a:rPr lang="pt-BR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สำหรับการติดต่อเป็นภาษาไทยและอังกฤษ</a:t>
            </a:r>
            <a:r>
              <a:rPr lang="pt-BR" sz="1100" b="1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pt-BR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udomporn@paulpoole.co.th</a:t>
            </a:r>
          </a:p>
          <a:p>
            <a:r>
              <a:rPr lang="th-TH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pt-BR" sz="11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: +66 8 6382 9949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6337" y="2771060"/>
            <a:ext cx="560671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Tahoma"/>
                <a:cs typeface="Tahoma"/>
              </a:rPr>
              <a:t>ROCK ‘N’ RIDES FMX THAILAND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บริษัท ไนน์ เวิลด์ส์ จำกัด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135/9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อาคารอมรพันธุ์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205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ทาวเวอร์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ซอยรัชดาภิเษก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7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ถนนรัชดาภิเษก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เขตดินแดง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กรุงเทพฯ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10400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u="sng" dirty="0">
                <a:solidFill>
                  <a:schemeClr val="bg1"/>
                </a:solidFill>
                <a:latin typeface="Tahoma"/>
                <a:cs typeface="Tahoma"/>
              </a:rPr>
              <a:t>www.9worlds.asia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u="sng" dirty="0" smtClean="0">
                <a:solidFill>
                  <a:schemeClr val="bg1"/>
                </a:solidFill>
                <a:latin typeface="Tahoma"/>
                <a:cs typeface="Tahoma"/>
              </a:rPr>
              <a:t>www.rocknrides.asia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Valery Glushkov - </a:t>
            </a:r>
            <a:r>
              <a:rPr lang="th-TH" sz="1100" b="1" dirty="0" smtClean="0">
                <a:solidFill>
                  <a:schemeClr val="bg1"/>
                </a:solidFill>
                <a:latin typeface="Tahoma"/>
                <a:cs typeface="Tahoma"/>
              </a:rPr>
              <a:t>ผู้อำนวยการฝ่ายพัฒนา </a:t>
            </a:r>
            <a: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  <a:t/>
            </a:r>
            <a:b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100" b="1" dirty="0" smtClean="0">
                <a:solidFill>
                  <a:schemeClr val="bg1"/>
                </a:solidFill>
                <a:latin typeface="Tahoma"/>
                <a:cs typeface="Tahoma"/>
              </a:rPr>
              <a:t>สำหรับการติดต่อเป็นภาษารัสเซีย</a:t>
            </a:r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/</a:t>
            </a:r>
            <a:r>
              <a:rPr lang="th-TH" sz="1100" b="1" dirty="0" smtClean="0">
                <a:solidFill>
                  <a:schemeClr val="bg1"/>
                </a:solidFill>
                <a:latin typeface="Tahoma"/>
                <a:cs typeface="Tahoma"/>
              </a:rPr>
              <a:t>อังกฤษ</a:t>
            </a:r>
            <a:r>
              <a:rPr sz="1100" b="1" dirty="0" smtClean="0">
                <a:solidFill>
                  <a:schemeClr val="bg1"/>
                </a:solidFill>
                <a:latin typeface="Tahoma"/>
                <a:cs typeface="Tahoma"/>
              </a:rPr>
              <a:t>)</a:t>
            </a:r>
            <a:endParaRPr lang="th-TH" sz="11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: v.glushkov@9worlds.asia </a:t>
            </a:r>
          </a:p>
          <a:p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: +66 9 0069 0121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b="1" dirty="0">
                <a:solidFill>
                  <a:schemeClr val="bg1"/>
                </a:solidFill>
                <a:latin typeface="Tahoma"/>
                <a:cs typeface="Tahoma"/>
              </a:rPr>
              <a:t>จันทร์ประภา กาศโอสถ </a:t>
            </a:r>
            <a:r>
              <a:rPr lang="en-US" sz="1100" b="1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b="1" dirty="0">
                <a:solidFill>
                  <a:schemeClr val="bg1"/>
                </a:solidFill>
                <a:latin typeface="Tahoma"/>
                <a:cs typeface="Tahoma"/>
              </a:rPr>
              <a:t>ผู้จัดการ </a:t>
            </a:r>
            <a: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  <a:t/>
            </a:r>
            <a:b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en-US" sz="1100" b="1" dirty="0" smtClean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100" b="1" dirty="0">
                <a:solidFill>
                  <a:schemeClr val="bg1"/>
                </a:solidFill>
                <a:latin typeface="Tahoma"/>
                <a:cs typeface="Tahoma"/>
              </a:rPr>
              <a:t>สำหรับการติดต่อเป็นภาษาไทยและอังกฤษ</a:t>
            </a:r>
            <a:r>
              <a:rPr lang="en-US" sz="1100" b="1" dirty="0">
                <a:solidFill>
                  <a:schemeClr val="bg1"/>
                </a:solidFill>
                <a:latin typeface="Tahoma"/>
                <a:cs typeface="Tahoma"/>
              </a:rPr>
              <a:t>)</a:t>
            </a:r>
            <a:endParaRPr lang="th-TH" sz="1100" b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อีเมล์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: </a:t>
            </a:r>
            <a:r>
              <a:rPr lang="en-US" sz="1100" u="sng" dirty="0">
                <a:solidFill>
                  <a:schemeClr val="bg1"/>
                </a:solidFill>
                <a:latin typeface="Tahoma"/>
                <a:cs typeface="Tahoma"/>
              </a:rPr>
              <a:t>event@rocknrides.asia</a:t>
            </a:r>
            <a:endParaRPr lang="th-TH" sz="1100" u="sng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โทรศัพท์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: + 66 9 5719 6467</a:t>
            </a:r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423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4" y="2182471"/>
            <a:ext cx="731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รายละเอียดการสนับสนุน </a:t>
            </a:r>
            <a:r>
              <a:rPr lang="en-US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– </a:t>
            </a:r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ทุกรายการ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74" y="2705691"/>
            <a:ext cx="71502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1: </a:t>
            </a:r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ผู้สนับสนุนหลัก</a:t>
            </a:r>
          </a:p>
          <a:p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ผู้สนับสนุนหลัก 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ราย และผู้สนับสนุนการนำเสนอ 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ราย จะได้สิทธิในการตั้งชื่องานนี้ทุกรายการ</a:t>
            </a: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2: </a:t>
            </a:r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ผู้สนับสนุนร่วม</a:t>
            </a: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ผู้สนับสนุนร่วมจากธุรกิจซึ่งไม่ได้เป็นคู่แข่งซึ่งกันและกันทุกรายการ</a:t>
            </a:r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3: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ผู้จัดหาสินค้าและบริการอย่างเป็นทางการ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สื่อพันธมิตร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ผู้จัดหาสินค้าและบริการอย่างเป็นทางการสำหรับสินค้าและบริการที่จำเป็นต่องานนี้ทุกรายการ</a:t>
            </a:r>
            <a:endParaRPr lang="th-TH" sz="11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สื่อพันธมิตรที่จะได้สิทธิในการร่วมสนับสนุนด้านการโฆษณาและเผยแพร่การจัดงานนี้ทุกรายการ</a:t>
            </a: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4: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แพ็คเกจเฉพาะงานแสดงสินค้า</a:t>
            </a:r>
          </a:p>
          <a:p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แพ็คเกจสำหรับจัดแสดงสินค้าในงานนี้ทุกรายการ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615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75" y="2201210"/>
            <a:ext cx="6900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รายละเอียดการสนับสนุน </a:t>
            </a:r>
            <a:r>
              <a:rPr lang="en-US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– </a:t>
            </a:r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เฉพาะรายการ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75" y="2926681"/>
            <a:ext cx="7932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1: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ผู้สนับสนุนการนำเสนอและเจ้าภาพจัดงาน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เฉพาะรายการ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ผู้สนับสนุนการนำเสนอและเจ้าภาพจัดงานสำหรับกิจกรรมในงาน ตั้งแต่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รายการขึ้นไป</a:t>
            </a:r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2: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ผู้สนับสนุนร่วม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เฉพาะรายการ</a:t>
            </a:r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ผู้สนับสนุนร่วมจากธุรกิจซึ่งไม่ได้เป็นคู่แข่งซึ่งกันและกันตั้งแต่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รายการขึ้นไป</a:t>
            </a:r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3: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ผู้จัดหาสินค้าและบริการอย่างเป็นทางการ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สื่อพันธมิตร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–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เฉพาะรายการ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ผู้จัดหาสินค้าและบริการอย่างเป็นทางการสำหรับสินค้าและบริการที่จำเป็นต่องานนี้ ตั้งแต่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รายการขึ้นไป</a:t>
            </a:r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สื่อพันธมิตรที่จะได้สิทธิในการร่วมสนับสนุนด้านการโฆษณาและเผยแพร่การจัดงานนี้ ตั้งแต่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รายการขึ้นไป</a:t>
            </a: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ระดับที่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4: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แพ็คเกจเฉพาะงานแสดงสินค้า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–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เฉพาะรายการ</a:t>
            </a:r>
          </a:p>
          <a:p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แพ็คเกจสำหรับจัดแสดงสินค้าในงานนี้ ตั้งแต่ </a:t>
            </a:r>
            <a:r>
              <a:rPr lang="en-US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b="0" i="0" u="none" strike="noStrike" baseline="0" dirty="0" smtClean="0">
                <a:solidFill>
                  <a:schemeClr val="bg1"/>
                </a:solidFill>
                <a:latin typeface="Tahoma"/>
                <a:cs typeface="Tahoma"/>
              </a:rPr>
              <a:t>รายการขึ้นไป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2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5" y="2211135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เหตุผลที่ควรเข้าร่วมกับเรา</a:t>
            </a:r>
            <a:endParaRPr lang="th-TH" sz="28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75" y="2962275"/>
            <a:ext cx="79316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การเข้าร่วมกับงาน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ROCK ‘N’ RIDES FMX THAILAND 2017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ให้สิทธิประโยชน์กับผู้สนับสนุนรายการในหลายๆ ด้าน ได้แก่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:</a:t>
            </a:r>
          </a:p>
          <a:p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การเสริมสร้างภาพลักษณ์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ร่วมกับงานเทศกาลสตั๊นท์มอเตอร์ครอสฟรีสไตล์นานาชาติอันน่าตื่นตาตื่นใจ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การประชาสัมพันธ์แบรนด์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สร้างความตระหนักและความรับรู้ในแบรนด์ให้กับผลิตภัณฑ์และบริการ ตลอดจนการได้เข้ามาเป็นส่วนหนึ่งของกิจกรรมชั้นนำระดับนานาชาติงานนี้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โอกาสในการรับรอง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–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ให้ความบันเทิงแก่ลูกค้ากลุ่มเป้าหมายทั้งภายในและภายนอก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การตลาดเชิงประสบการณ์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ด้วยจำนวนผู้เข้าชมงานมากกว่า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20,000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คนในกรุงเทพ บวกกับผู้เข้าชมงานในสถานที่จัดงานอื่นอีกมากกว่า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10,000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คนต่อวัน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การตลาดแบบผสมผสาน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 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เป็นส่วนหนึ่งของสื่อที่ออกสู่สายตาคนทั่วโลก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การสร้างเครือข่าย </a:t>
            </a:r>
            <a:r>
              <a:rPr sz="1400" dirty="0" smtClean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กับผู้นำทางธุรกิจต่างๆ</a:t>
            </a:r>
          </a:p>
          <a:p>
            <a:endParaRPr lang="th-TH" sz="1400" b="1" i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ธุรกิจที่ให้การสนับสนุนงาน 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ROCK ‘N’ RIDES FMX THAILAND 2017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จะสามารถเชื่อมโยงแบรนด์สินค้าเข้ากับคุณค่าต่างๆ ดังนี้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: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แรงบันดาลใจ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กิจกรรมระดับนานาชาติ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ความเร้าใจ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การแข่งขัน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ความเป็นมืออาชีพ</a:t>
            </a:r>
            <a:r>
              <a:rPr lang="en-US" sz="1400" b="1" i="1" dirty="0">
                <a:solidFill>
                  <a:schemeClr val="bg1"/>
                </a:solidFill>
                <a:latin typeface="Tahoma"/>
                <a:cs typeface="Tahoma"/>
              </a:rPr>
              <a:t>, </a:t>
            </a:r>
            <a:r>
              <a:rPr lang="th-TH" sz="1400" b="1" i="1" dirty="0">
                <a:solidFill>
                  <a:schemeClr val="bg1"/>
                </a:solidFill>
                <a:latin typeface="Tahoma"/>
                <a:cs typeface="Tahoma"/>
              </a:rPr>
              <a:t>การหลีกหนีจากความวุ่นวาย และกีฬา</a:t>
            </a:r>
            <a:endParaRPr lang="th-TH" sz="1400" b="1" i="1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10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5" y="222673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MOTOTERAPIA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" y="3013400"/>
            <a:ext cx="6045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การแสดงโชว์ </a:t>
            </a:r>
            <a:r>
              <a:rPr lang="en-US" sz="1400" b="1" dirty="0" smtClean="0">
                <a:solidFill>
                  <a:schemeClr val="bg1"/>
                </a:solidFill>
                <a:latin typeface="Tahoma"/>
                <a:cs typeface="Tahoma"/>
              </a:rPr>
              <a:t>MOTOTERAPIA </a:t>
            </a:r>
            <a:r>
              <a:rPr lang="th-TH" sz="1400" b="1" dirty="0" smtClean="0">
                <a:solidFill>
                  <a:schemeClr val="bg1"/>
                </a:solidFill>
                <a:latin typeface="Tahoma"/>
                <a:cs typeface="Tahoma"/>
              </a:rPr>
              <a:t>โดย </a:t>
            </a:r>
            <a:r>
              <a:rPr lang="en-US" sz="1400" b="1" dirty="0" smtClean="0">
                <a:solidFill>
                  <a:schemeClr val="bg1"/>
                </a:solidFill>
                <a:latin typeface="Tahoma"/>
                <a:cs typeface="Tahoma"/>
              </a:rPr>
              <a:t>VANNI ODDERA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ในวันแสดงโชว์ของแต่ละกิจกรรม ผู้จัดงานได้เปิดให้ผู้ทุพพลภาพจำนวน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100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คน ได้เข้าชมงานฟรีเป็นเวลา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1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ชั่วโมง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นักบิดจะมาสาธิตและแสดงการขับขี่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FMX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ให้แก่เด็กพิการ ซึ่งจะดึงดูดความสนใจจากสื่อมวลชนเป็นจำนวนมากในกิจกรรมเพื่อสังคมกิจกรรมนี้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endParaRPr lang="th-TH" sz="1400" b="0" i="0" u="none" strike="noStrike" baseline="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636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5" y="221872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ข้อมูลและสถิติ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76" y="2653247"/>
            <a:ext cx="4010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ROCK ‘N’ RIDES </a:t>
            </a:r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ได้ให้ความบันเทิงแก่ผู้ชม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ทั่วโลกมาแล้ว ได้แก่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endParaRPr lang="th-TH" sz="12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th-TH" sz="1200" dirty="0" smtClean="0">
                <a:solidFill>
                  <a:srgbClr val="FF0000"/>
                </a:solidFill>
                <a:latin typeface="Tahoma"/>
                <a:cs typeface="Tahoma"/>
              </a:rPr>
              <a:t>รัสเซีย </a:t>
            </a:r>
            <a:r>
              <a:rPr lang="en-US" sz="1200" dirty="0" smtClean="0">
                <a:solidFill>
                  <a:srgbClr val="FF0000"/>
                </a:solidFill>
                <a:latin typeface="Tahoma"/>
                <a:cs typeface="Tahoma"/>
              </a:rPr>
              <a:t>- MOTOTERAPIA 2016</a:t>
            </a:r>
          </a:p>
          <a:p>
            <a:r>
              <a:rPr lang="en-US" sz="1200" dirty="0">
                <a:solidFill>
                  <a:srgbClr val="FF0000"/>
                </a:solidFill>
                <a:latin typeface="Tahoma"/>
                <a:cs typeface="Tahoma"/>
              </a:rPr>
              <a:t>MOSCOW SK OLYMPIYSKY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ผู้ชมมากกว่า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30,000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นักบิด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5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, BMX 3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คัน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แรมพ์ ความยาว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19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เมตร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กระโดด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250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/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ตีลังกามากกว่า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50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/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สุดขั้ว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100%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วงดนตรีชื่อดัง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วง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+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ดีเจ 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คนบนเวที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r>
              <a:rPr lang="en-US" sz="1200" dirty="0">
                <a:solidFill>
                  <a:srgbClr val="FFFFFF"/>
                </a:solidFill>
                <a:latin typeface="Tahoma"/>
                <a:cs typeface="Tahoma"/>
              </a:rPr>
              <a:t>: Red Bull, Bridgestone, G-drive, Moskomsport, </a:t>
            </a:r>
            <a:endParaRPr lang="th-TH" sz="1200" dirty="0" smtClean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en-US" sz="1200" dirty="0" smtClean="0">
                <a:solidFill>
                  <a:srgbClr val="FFFFFF"/>
                </a:solidFill>
                <a:latin typeface="Tahoma"/>
                <a:cs typeface="Tahoma"/>
              </a:rPr>
              <a:t>Gazprom, Kengooroo, NRJ Radio</a:t>
            </a:r>
          </a:p>
          <a:p>
            <a:endParaRPr lang="th-TH" sz="12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r>
              <a:rPr lang="pt-BR" sz="1200" dirty="0">
                <a:solidFill>
                  <a:srgbClr val="FF0000"/>
                </a:solidFill>
                <a:latin typeface="Tahoma"/>
                <a:cs typeface="Tahoma"/>
              </a:rPr>
              <a:t>MEXICO 2015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ผู้ชมมากกว่า </a:t>
            </a:r>
            <a:r>
              <a:rPr lang="pt-BR" sz="1200" dirty="0">
                <a:solidFill>
                  <a:srgbClr val="FFFFFF"/>
                </a:solidFill>
                <a:latin typeface="Tahoma"/>
                <a:cs typeface="Tahoma"/>
              </a:rPr>
              <a:t>50,000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pt-BR" sz="1200" dirty="0">
                <a:solidFill>
                  <a:srgbClr val="FFFFFF"/>
                </a:solidFill>
                <a:latin typeface="Tahoma"/>
                <a:cs typeface="Tahoma"/>
              </a:rPr>
              <a:t>Amazing Flip Combo 3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รอบ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นักบิด </a:t>
            </a:r>
            <a:r>
              <a:rPr lang="pt-BR" sz="1200" dirty="0">
                <a:solidFill>
                  <a:srgbClr val="FFFFFF"/>
                </a:solidFill>
                <a:latin typeface="Tahoma"/>
                <a:cs typeface="Tahoma"/>
              </a:rPr>
              <a:t>6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  <a:r>
              <a:rPr lang="pt-BR" sz="1200" dirty="0">
                <a:solidFill>
                  <a:srgbClr val="FFFFFF"/>
                </a:solidFill>
                <a:latin typeface="Tahoma"/>
                <a:cs typeface="Tahoma"/>
              </a:rPr>
              <a:t>, BMX 4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คัน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เต็มอิ่มกับความตื่นตาตื่นใจ </a:t>
            </a:r>
            <a:r>
              <a:rPr lang="pt-BR" sz="1200" dirty="0">
                <a:solidFill>
                  <a:srgbClr val="FFFFFF"/>
                </a:solidFill>
                <a:latin typeface="Tahoma"/>
                <a:cs typeface="Tahoma"/>
              </a:rPr>
              <a:t>2.5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ชั่วโมง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r>
              <a:rPr lang="pt-BR" sz="1200" dirty="0">
                <a:solidFill>
                  <a:srgbClr val="FFFFFF"/>
                </a:solidFill>
                <a:latin typeface="Tahoma"/>
                <a:cs typeface="Tahoma"/>
              </a:rPr>
              <a:t>: Office Depot, Rock Star, Red Bull, Jueces Drinks</a:t>
            </a:r>
            <a:r>
              <a:rPr lang="pt-BR" sz="1200" dirty="0" smtClean="0">
                <a:solidFill>
                  <a:srgbClr val="FFFFFF"/>
                </a:solidFill>
                <a:latin typeface="Tahoma"/>
                <a:cs typeface="Tahoma"/>
              </a:rPr>
              <a:t>, GoPro</a:t>
            </a:r>
            <a:endParaRPr lang="th-TH" sz="12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9336" y="2653247"/>
            <a:ext cx="45118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ahoma"/>
                <a:cs typeface="Tahoma"/>
              </a:rPr>
              <a:t>MONTPELLIER, </a:t>
            </a:r>
            <a:r>
              <a:rPr lang="th-TH" sz="1200" dirty="0">
                <a:solidFill>
                  <a:srgbClr val="FF0000"/>
                </a:solidFill>
                <a:latin typeface="Tahoma"/>
                <a:cs typeface="Tahoma"/>
              </a:rPr>
              <a:t>ฝรั่งเศส</a:t>
            </a:r>
          </a:p>
          <a:p>
            <a:r>
              <a:rPr lang="th-TH" sz="1200" dirty="0">
                <a:solidFill>
                  <a:srgbClr val="FF0000"/>
                </a:solidFill>
                <a:latin typeface="Tahoma"/>
                <a:cs typeface="Tahoma"/>
              </a:rPr>
              <a:t>และเดนเวอร์ สหรัฐอเมริกา </a:t>
            </a:r>
            <a:r>
              <a:rPr lang="de-DE" sz="1200" dirty="0">
                <a:solidFill>
                  <a:srgbClr val="FF0000"/>
                </a:solidFill>
                <a:latin typeface="Tahoma"/>
                <a:cs typeface="Tahoma"/>
              </a:rPr>
              <a:t>2014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ผู้ชมมากกว่า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45,000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การแสดงโชว์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11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ครั้งรอบโลกในแต่ละปี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: Tivoli, Honor, Next Stage, Red Bull, Häagen-Dazs,</a:t>
            </a:r>
          </a:p>
          <a:p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Red FX, MS Extreme, GoPro, Credit Agricole, Intel, NRG</a:t>
            </a:r>
          </a:p>
          <a:p>
            <a:endParaRPr lang="th-TH" sz="1200" dirty="0" smtClean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th-TH" sz="1200" dirty="0" smtClean="0">
                <a:solidFill>
                  <a:srgbClr val="FF0000"/>
                </a:solidFill>
                <a:latin typeface="Tahoma"/>
                <a:cs typeface="Tahoma"/>
              </a:rPr>
              <a:t>อิตาลี</a:t>
            </a:r>
            <a:r>
              <a:rPr lang="de-DE" sz="1200" dirty="0" smtClean="0">
                <a:solidFill>
                  <a:srgbClr val="FF0000"/>
                </a:solidFill>
                <a:latin typeface="Tahoma"/>
                <a:cs typeface="Tahoma"/>
              </a:rPr>
              <a:t>, </a:t>
            </a:r>
            <a:r>
              <a:rPr lang="th-TH" sz="1200" dirty="0" smtClean="0">
                <a:solidFill>
                  <a:srgbClr val="FF0000"/>
                </a:solidFill>
                <a:latin typeface="Tahoma"/>
                <a:cs typeface="Tahoma"/>
              </a:rPr>
              <a:t>กรุงโรม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ผู้ชมมากกว่า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20,000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นักสู้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Gladiator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บนเวทีมากกว่า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20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นักบิด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: Juke Nissan, Roma MMX, Swatch, Red Bull</a:t>
            </a:r>
          </a:p>
          <a:p>
            <a:endParaRPr lang="th-TH" sz="1200" dirty="0" smtClean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r>
              <a:rPr lang="th-TH" sz="1200" dirty="0" smtClean="0">
                <a:solidFill>
                  <a:srgbClr val="FF0000"/>
                </a:solidFill>
                <a:latin typeface="Tahoma"/>
                <a:cs typeface="Tahoma"/>
              </a:rPr>
              <a:t>รัสเซีย </a:t>
            </a:r>
            <a:r>
              <a:rPr lang="de-DE" sz="1200" dirty="0" smtClean="0">
                <a:solidFill>
                  <a:srgbClr val="FF0000"/>
                </a:solidFill>
                <a:latin typeface="Tahoma"/>
                <a:cs typeface="Tahoma"/>
              </a:rPr>
              <a:t>- MOTO SHOW,</a:t>
            </a:r>
          </a:p>
          <a:p>
            <a:r>
              <a:rPr lang="de-DE" sz="1200" dirty="0">
                <a:solidFill>
                  <a:srgbClr val="FF0000"/>
                </a:solidFill>
                <a:latin typeface="Tahoma"/>
                <a:cs typeface="Tahoma"/>
              </a:rPr>
              <a:t>MOSCOW RED SQUARE 2010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ผู้ชมมากกว่า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70,000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นักบิด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คน จากสหรัฐอเมริกา ญี่ปุ่น ออสเตรเลีย สวิตเซอร์แลนด์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สเปนและนิวซีแลนด์ นอรเวย์และรัสเซีย</a:t>
            </a:r>
          </a:p>
          <a:p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ทรายมากกว่า </a:t>
            </a:r>
            <a:r>
              <a:rPr lang="de-DE" sz="1200" dirty="0">
                <a:solidFill>
                  <a:srgbClr val="FFFFFF"/>
                </a:solidFill>
                <a:latin typeface="Tahoma"/>
                <a:cs typeface="Tahoma"/>
              </a:rPr>
              <a:t>250 </a:t>
            </a:r>
            <a:r>
              <a:rPr lang="th-TH" sz="1200" dirty="0">
                <a:solidFill>
                  <a:srgbClr val="FFFFFF"/>
                </a:solidFill>
                <a:latin typeface="Tahoma"/>
                <a:cs typeface="Tahoma"/>
              </a:rPr>
              <a:t>ตัน</a:t>
            </a:r>
          </a:p>
          <a:p>
            <a:r>
              <a:rPr lang="th-TH" sz="1200" dirty="0" smtClean="0">
                <a:solidFill>
                  <a:schemeClr val="bg1"/>
                </a:solidFill>
                <a:latin typeface="Tahoma"/>
                <a:cs typeface="Tahoma"/>
              </a:rPr>
              <a:t>สถานีโทรทัศน์ระดับชาติทุกสถานีถ่ายทอดรายการนี้</a:t>
            </a:r>
          </a:p>
          <a:p>
            <a:r>
              <a:rPr lang="th-TH" sz="1200" dirty="0" smtClean="0">
                <a:solidFill>
                  <a:srgbClr val="FFFFFF"/>
                </a:solidFill>
                <a:latin typeface="Tahoma"/>
                <a:cs typeface="Tahoma"/>
              </a:rPr>
              <a:t>ผู้สนับสนุน</a:t>
            </a:r>
            <a:r>
              <a:rPr lang="de-DE" sz="1200" dirty="0" smtClean="0">
                <a:solidFill>
                  <a:srgbClr val="FFFFFF"/>
                </a:solidFill>
                <a:latin typeface="Tahoma"/>
                <a:cs typeface="Tahoma"/>
              </a:rPr>
              <a:t>: Swatch, Red Bull</a:t>
            </a:r>
            <a:endParaRPr lang="th-TH" sz="12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15589" y="3915831"/>
            <a:ext cx="363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8275" y="4999563"/>
            <a:ext cx="363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5589" y="5016497"/>
            <a:ext cx="363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75" y="221872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ผู้เข้าชมงาน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74" y="2826246"/>
            <a:ext cx="79343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ROCK ‘N’ RIDE FMX THAILAND 2017 </a:t>
            </a:r>
            <a:r>
              <a:rPr lang="th-TH" sz="1400" dirty="0" smtClean="0">
                <a:solidFill>
                  <a:schemeClr val="bg1"/>
                </a:solidFill>
                <a:latin typeface="Tahoma"/>
                <a:cs typeface="Tahoma"/>
              </a:rPr>
              <a:t>คาดว่าจะมีจำนวนผู้เข้าชมในแต่ละวันดังต่อไปนี้</a:t>
            </a:r>
            <a:r>
              <a:rPr lang="en-US" sz="1400" dirty="0" smtClean="0">
                <a:solidFill>
                  <a:schemeClr val="bg1"/>
                </a:solidFill>
                <a:latin typeface="Tahoma"/>
                <a:cs typeface="Tahoma"/>
              </a:rPr>
              <a:t>: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กรุงเทพฯ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- 20,000+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คน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เชียงใหม่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- 10,000+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คน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ภูเก็ต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- 10,000+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คน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b="1" dirty="0">
                <a:solidFill>
                  <a:schemeClr val="bg1"/>
                </a:solidFill>
                <a:latin typeface="Tahoma"/>
                <a:cs typeface="Tahoma"/>
              </a:rPr>
              <a:t>ผู้ชมกลุ่มเป้าหมายหลักประกอบไปด้วย</a:t>
            </a:r>
            <a:r>
              <a:rPr lang="en-US" sz="1400" b="1" dirty="0">
                <a:solidFill>
                  <a:schemeClr val="bg1"/>
                </a:solidFill>
                <a:latin typeface="Tahoma"/>
                <a:cs typeface="Tahoma"/>
              </a:rPr>
              <a:t>: 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ผู้ชมอายุ 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12-45 </a:t>
            </a:r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ปี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ครอบครัว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ไลฟ์สไตล์แอกทีฟ 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ผู้ที่หลงใหลในรถมอเตอร์ไซค์และคอนเสิร์ต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/>
                <a:cs typeface="Tahoma"/>
              </a:rPr>
              <a:t>การแสดงโชว์จะดึงดูดผู้ชมซึ่งต้องการความบันเทิงสำหรับครอบครัวในช่วงสุดสัปดาห์</a:t>
            </a: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...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th-TH" sz="1400" i="1" dirty="0">
                <a:solidFill>
                  <a:schemeClr val="bg1"/>
                </a:solidFill>
                <a:latin typeface="Tahoma"/>
                <a:cs typeface="Tahoma"/>
              </a:rPr>
              <a:t>สถานที่จัดงานที่จังหวัดเชียงใหม่และภูเก็ตอาจมีการเปลี่ยนแปลง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dirty="0">
                <a:solidFill>
                  <a:schemeClr val="bg1"/>
                </a:solidFill>
              </a:rPr>
              <a:t/>
            </a:r>
            <a:br>
              <a:rPr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  <a:latin typeface="Tahoma"/>
                <a:cs typeface="Tahoma"/>
              </a:rPr>
              <a:t> </a:t>
            </a:r>
            <a:endParaRPr lang="th-TH" sz="14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591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5" y="2214030"/>
            <a:ext cx="496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 smtClean="0">
                <a:solidFill>
                  <a:srgbClr val="FF0000"/>
                </a:solidFill>
                <a:latin typeface="Tahoma"/>
                <a:cs typeface="Tahoma"/>
              </a:rPr>
              <a:t>กำหนดการแข่งขัน</a:t>
            </a:r>
            <a:endParaRPr lang="th-TH" sz="2800" b="1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9600" y="2311400"/>
            <a:ext cx="5829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/>
                <a:cs typeface="Tahoma"/>
              </a:rPr>
              <a:t> </a:t>
            </a:r>
            <a:endParaRPr lang="th-TH" sz="1200" b="0" i="0" u="none" strike="noStrike" baseline="0" dirty="0" smtClean="0">
              <a:solidFill>
                <a:srgbClr val="01A4B0"/>
              </a:solidFill>
              <a:latin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4" y="2713146"/>
            <a:ext cx="605472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Tahoma"/>
                <a:cs typeface="Tahoma"/>
              </a:rPr>
              <a:t>เวลา </a:t>
            </a:r>
            <a:r>
              <a:rPr lang="en-US" sz="1200" b="1" dirty="0">
                <a:solidFill>
                  <a:schemeClr val="bg1"/>
                </a:solidFill>
                <a:latin typeface="Tahoma"/>
                <a:cs typeface="Tahoma"/>
              </a:rPr>
              <a:t>			</a:t>
            </a:r>
            <a:r>
              <a:rPr lang="en-US" sz="1200" b="1" dirty="0" smtClean="0">
                <a:solidFill>
                  <a:schemeClr val="bg1"/>
                </a:solidFill>
                <a:latin typeface="Tahoma"/>
                <a:cs typeface="Tahoma"/>
              </a:rPr>
              <a:t>	</a:t>
            </a:r>
            <a:r>
              <a:rPr lang="th-TH" sz="1200" b="1" dirty="0" smtClean="0">
                <a:solidFill>
                  <a:schemeClr val="bg1"/>
                </a:solidFill>
                <a:latin typeface="Tahoma"/>
                <a:cs typeface="Tahoma"/>
              </a:rPr>
              <a:t>กิจกรรม</a:t>
            </a:r>
            <a:endParaRPr lang="th-TH" sz="1200" b="1" dirty="0">
              <a:solidFill>
                <a:schemeClr val="bg1"/>
              </a:solidFill>
              <a:latin typeface="Tahoma"/>
              <a:cs typeface="Tahoma"/>
            </a:endParaRPr>
          </a:p>
          <a:p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15.00 – 16.00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 น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. 	</a:t>
            </a:r>
            <a:r>
              <a:rPr lang="en-US" sz="1100" dirty="0" err="1" smtClean="0">
                <a:solidFill>
                  <a:schemeClr val="bg1"/>
                </a:solidFill>
                <a:latin typeface="Tahoma"/>
                <a:cs typeface="Tahoma"/>
              </a:rPr>
              <a:t>Mototerapia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–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การแสดงโชว์เปิดให้ชมฟรีสำหรับผู้พิการ</a:t>
            </a:r>
          </a:p>
          <a:p>
            <a:endParaRPr lang="th-TH" sz="1100" dirty="0" smtClean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sz="1100" dirty="0" smtClean="0">
                <a:solidFill>
                  <a:schemeClr val="bg1"/>
                </a:solidFill>
                <a:latin typeface="Tahoma"/>
                <a:cs typeface="Tahoma"/>
              </a:rPr>
              <a:t>16.00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 น</a:t>
            </a:r>
            <a:r>
              <a:rPr sz="1100" dirty="0" smtClean="0">
                <a:solidFill>
                  <a:schemeClr val="bg1"/>
                </a:solidFill>
                <a:latin typeface="Tahoma"/>
                <a:cs typeface="Tahoma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	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เปิดรายการโชว์ </a:t>
            </a:r>
            <a:r>
              <a:rPr sz="1100" dirty="0" smtClean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การแข่งขัน นิทรรศการ มีกิจกรรมดึงดูดใจและ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		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ความบันเทิงตลอดเวลาในโซนเวทีกลาง โซนงานแสดงสินค้า 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		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โซนฟันแฟร์ และโซนแสดงนิทรรศการนวัตกรรมทางด้านยานยนต์</a:t>
            </a:r>
          </a:p>
          <a:p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16.00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.        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	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การ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ประกวดมิส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FMX /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การประกวดมิสเตอร์ฮีโร่</a:t>
            </a:r>
          </a:p>
          <a:p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mr-IN" sz="1100" dirty="0">
                <a:solidFill>
                  <a:schemeClr val="bg1"/>
                </a:solidFill>
                <a:latin typeface="Tahoma"/>
                <a:cs typeface="Tahoma"/>
              </a:rPr>
              <a:t>17.30 – 19.30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 น</a:t>
            </a:r>
            <a:r>
              <a:rPr sz="1100" dirty="0" smtClean="0">
                <a:solidFill>
                  <a:schemeClr val="bg1"/>
                </a:solidFill>
                <a:latin typeface="Tahoma"/>
                <a:cs typeface="Tahoma"/>
              </a:rPr>
              <a:t>.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โชว์ </a:t>
            </a:r>
            <a:r>
              <a:rPr lang="en-US" sz="1100" dirty="0" smtClean="0">
                <a:solidFill>
                  <a:schemeClr val="bg1"/>
                </a:solidFill>
                <a:latin typeface="Tahoma"/>
                <a:cs typeface="Tahoma"/>
              </a:rPr>
              <a:t>FMX</a:t>
            </a:r>
          </a:p>
          <a:p>
            <a:pPr lvl="3"/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นาที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ต้อนรับพิธีกรและนักบิด</a:t>
            </a:r>
          </a:p>
          <a:p>
            <a:pPr lvl="3"/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นาที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โชว์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FMX (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การโชว์ระดับง่าย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pPr lvl="3"/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นาที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โชว์เต้น</a:t>
            </a:r>
          </a:p>
          <a:p>
            <a:pPr lvl="3"/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นาที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โชว์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FMX (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การโชว์ระดับยากขึ้น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pPr lvl="3"/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นาที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โชว์ไฟ</a:t>
            </a:r>
          </a:p>
          <a:p>
            <a:pPr lvl="3"/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20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นาที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-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โชว์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FMX 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ปิดท้ายรายการ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(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ตื่นตาตื่นใจไปกับการแสดงพลุและดนตรี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)</a:t>
            </a:r>
          </a:p>
          <a:p>
            <a:pPr lvl="3"/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19.30 – 21.30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 น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. 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คอนเสิร์ต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นำแสดงโดยดาราชั้นนำของไทย</a:t>
            </a:r>
          </a:p>
          <a:p>
            <a:endParaRPr lang="th-TH" sz="1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r>
              <a:rPr lang="de-DE" sz="1100" dirty="0">
                <a:solidFill>
                  <a:schemeClr val="bg1"/>
                </a:solidFill>
                <a:latin typeface="Tahoma"/>
                <a:cs typeface="Tahoma"/>
              </a:rPr>
              <a:t>21.30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 น</a:t>
            </a:r>
            <a:r>
              <a:rPr lang="de-DE" sz="1100" dirty="0">
                <a:solidFill>
                  <a:schemeClr val="bg1"/>
                </a:solidFill>
                <a:latin typeface="Tahoma"/>
                <a:cs typeface="Tahoma"/>
              </a:rPr>
              <a:t>.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		</a:t>
            </a:r>
            <a:r>
              <a:rPr lang="th-TH" sz="1100" dirty="0" smtClean="0">
                <a:solidFill>
                  <a:schemeClr val="bg1"/>
                </a:solidFill>
                <a:latin typeface="Tahoma"/>
                <a:cs typeface="Tahoma"/>
              </a:rPr>
              <a:t>จบ</a:t>
            </a:r>
            <a:r>
              <a:rPr lang="th-TH" sz="1100" dirty="0">
                <a:solidFill>
                  <a:schemeClr val="bg1"/>
                </a:solidFill>
                <a:latin typeface="Tahoma"/>
                <a:cs typeface="Tahoma"/>
              </a:rPr>
              <a:t>งาน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4187" y="2429712"/>
            <a:ext cx="2653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800" i="1" dirty="0">
                <a:solidFill>
                  <a:prstClr val="white"/>
                </a:solidFill>
                <a:latin typeface="Tahoma"/>
                <a:cs typeface="Tahoma"/>
              </a:rPr>
              <a:t>ตารางการจัดกิจกรรมอาจมีการเปลี่ยนแปลงได้</a:t>
            </a:r>
            <a:endParaRPr lang="th-TH" sz="800" i="1" dirty="0">
              <a:latin typeface="Tahoma"/>
              <a:ea typeface="Tahoma"/>
              <a:cs typeface="Tahom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19075" y="3060700"/>
            <a:ext cx="4822824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9075" y="3340100"/>
            <a:ext cx="4822824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9076" y="4038600"/>
            <a:ext cx="4822824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21037" y="4318000"/>
            <a:ext cx="4822824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19075" y="5715000"/>
            <a:ext cx="4822824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47651" y="6007100"/>
            <a:ext cx="4822824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52563" y="2745602"/>
            <a:ext cx="0" cy="34900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2148</Words>
  <Application>Microsoft Office PowerPoint</Application>
  <PresentationFormat>On-screen Show (4:3)</PresentationFormat>
  <Paragraphs>297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Cordia New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'N' RIDES 2017</dc:title>
  <dc:subject/>
  <dc:creator>Nigel Jones</dc:creator>
  <cp:keywords/>
  <dc:description/>
  <cp:lastModifiedBy>Tipawan Thitiprasert</cp:lastModifiedBy>
  <cp:revision>93</cp:revision>
  <cp:lastPrinted>2016-11-04T10:15:15Z</cp:lastPrinted>
  <dcterms:created xsi:type="dcterms:W3CDTF">2016-06-29T10:33:41Z</dcterms:created>
  <dcterms:modified xsi:type="dcterms:W3CDTF">2016-11-23T03:35:21Z</dcterms:modified>
  <cp:category/>
</cp:coreProperties>
</file>